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25" r:id="rId4"/>
  </p:sldMasterIdLst>
  <p:notesMasterIdLst>
    <p:notesMasterId r:id="rId46"/>
  </p:notesMasterIdLst>
  <p:handoutMasterIdLst>
    <p:handoutMasterId r:id="rId47"/>
  </p:handoutMasterIdLst>
  <p:sldIdLst>
    <p:sldId id="256" r:id="rId5"/>
    <p:sldId id="326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7" r:id="rId25"/>
    <p:sldId id="346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1" r:id="rId39"/>
    <p:sldId id="360" r:id="rId40"/>
    <p:sldId id="362" r:id="rId41"/>
    <p:sldId id="364" r:id="rId42"/>
    <p:sldId id="363" r:id="rId43"/>
    <p:sldId id="318" r:id="rId44"/>
    <p:sldId id="32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4" autoAdjust="0"/>
  </p:normalViewPr>
  <p:slideViewPr>
    <p:cSldViewPr snapToGrid="0">
      <p:cViewPr varScale="1">
        <p:scale>
          <a:sx n="80" d="100"/>
          <a:sy n="80" d="100"/>
        </p:scale>
        <p:origin x="58" y="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6D37A0-F398-4276-AAF6-E62AA90BC9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96B402-FD6E-4995-8160-C6DD76DAAC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37F7A-782D-430C-B7DE-046B665BEF14}" type="datetimeFigureOut">
              <a:rPr lang="en-US" smtClean="0"/>
              <a:t>11/9/2019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A7967-B488-405D-84A2-64F6D9128F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5115A-3EB4-4B47-8F4B-4F42519BF9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885D5-D443-4228-8B2C-B9DF9A30D5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1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CCEED-E5F4-4698-B012-83262916D7B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2F9AB-3C90-481E-8C34-4F549BF455D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1717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12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9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08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60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9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37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4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464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40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11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41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42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513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32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354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12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65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12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98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0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2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82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838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20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2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76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0278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344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81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4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4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07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445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8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9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1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69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69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2F9AB-3C90-481E-8C34-4F549BF455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74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73816531-CCD3-4909-A41B-EAB1049BDA8C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3FB45199-F13E-4CB5-AF62-71432CD4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380092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244562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530" y="457200"/>
            <a:ext cx="357739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55530" y="2057400"/>
            <a:ext cx="3577934" cy="38623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lang="ru-RU" sz="1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6000" indent="-306000">
              <a:defRPr/>
            </a:lvl2pPr>
            <a:lvl3pPr marL="306000" indent="-306000">
              <a:defRPr/>
            </a:lvl3pPr>
            <a:lvl4pPr marL="306000" indent="-306000">
              <a:defRPr/>
            </a:lvl4pPr>
            <a:lvl5pPr marL="306000" indent="-306000">
              <a:defRPr/>
            </a:lvl5pPr>
          </a:lstStyle>
          <a:p>
            <a:pPr marL="216000" lvl="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Click to edit Master text styles</a:t>
            </a:r>
          </a:p>
          <a:p>
            <a:pPr marL="216000" lvl="1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" panose="05000000000000000000" pitchFamily="2" charset="2"/>
              <a:buChar char="§"/>
            </a:pPr>
            <a:r>
              <a:rPr lang="en-US" noProof="0"/>
              <a:t>Second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FE695AAC-8311-4518-A219-DE58BF92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91795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  <a:solidFill>
            <a:srgbClr val="465359"/>
          </a:solidFill>
        </p:spPr>
        <p:txBody>
          <a:bodyPr lIns="91440" tIns="0" rIns="91440" b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solidFill>
            <a:schemeClr val="accent1"/>
          </a:solidFill>
        </p:spPr>
        <p:txBody>
          <a:bodyPr tIns="0" bIns="0" anchor="ctr" anchorCtr="0">
            <a:noAutofit/>
          </a:bodyPr>
          <a:lstStyle>
            <a:lvl1pPr algn="ctr"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9766" y="453642"/>
            <a:ext cx="7602421" cy="5903207"/>
          </a:xfrm>
          <a:solidFill>
            <a:schemeClr val="bg1">
              <a:lumMod val="85000"/>
            </a:schemeClr>
          </a:solidFill>
        </p:spPr>
        <p:txBody>
          <a:bodyPr lIns="457200" tIns="45720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>
            <a:lvl1pPr>
              <a:defRPr/>
            </a:lvl1pPr>
          </a:lstStyle>
          <a:p>
            <a:fld id="{670A55AC-ADB5-440D-AFFF-99C1406F297F}" type="datetime1">
              <a:rPr lang="en-US" smtClean="0"/>
              <a:t>11/9/2019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0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1F13A5-61B9-419A-9B13-8BD37BE2841E}"/>
              </a:ext>
            </a:extLst>
          </p:cNvPr>
          <p:cNvSpPr/>
          <p:nvPr userDrawn="1"/>
        </p:nvSpPr>
        <p:spPr>
          <a:xfrm>
            <a:off x="446532" y="4199467"/>
            <a:ext cx="11296732" cy="2191098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26" y="4262316"/>
            <a:ext cx="9391524" cy="98833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084B74-38B3-42C8-B8E4-A0D13B059E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1325" y="606425"/>
            <a:ext cx="11304588" cy="35369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EB5327-3B98-4D40-987B-863866194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8863" y="5303610"/>
            <a:ext cx="9391888" cy="614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240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529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E9E340-46EE-4A5F-9C9B-315AD29A92C5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9F479D-7533-4EEF-A06F-7CD2FE3DB90D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703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CE4CA-34EA-472D-A23C-1DE165FC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AC1173-613F-48B1-B860-00397875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4036C93-814B-4155-A748-7731CA60A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4EE69F-D906-40FA-8109-46DF1B1A16FA}"/>
              </a:ext>
            </a:extLst>
          </p:cNvPr>
          <p:cNvSpPr>
            <a:spLocks noChangeAspect="1"/>
          </p:cNvSpPr>
          <p:nvPr userDrawn="1"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DC41C5E-3615-4EA8-B8E6-E2B1962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55D9C2-1EA2-4557-9496-E7AEA7A12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464C6A4-3497-4DA5-945D-7A771E38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1C3F39A-C070-4EEB-9285-4EFBEE5FB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7E4AC67-32FA-4B42-9340-5E57C82F7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3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22525-79A2-451F-9944-47D4183A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B8C25-AF44-4D9D-A667-69D9A92B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54790-C8AC-4CF8-8E89-80C5C90F3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0220C-6241-4A3B-9017-445FC82876DD}"/>
              </a:ext>
            </a:extLst>
          </p:cNvPr>
          <p:cNvSpPr>
            <a:spLocks noChangeAspect="1"/>
          </p:cNvSpPr>
          <p:nvPr userDrawn="1"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06A44-565D-4C18-8891-86387B90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41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A4B42F-2C80-4037-BF8E-C209D59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35376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6474-3A38-4097-8649-FAF662D8C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35376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07DD0-6A5F-4994-AB77-82E297226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35376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90211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BF3AA-AA64-40B2-94AA-203129687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44EA1-5452-4A23-B72D-9B65C311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A5BB48A-749C-4DBB-8723-91ACE9CEA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70AE1-0373-4B8E-9C6F-A87681145315}"/>
              </a:ext>
            </a:extLst>
          </p:cNvPr>
          <p:cNvSpPr>
            <a:spLocks noChangeAspect="1"/>
          </p:cNvSpPr>
          <p:nvPr userDrawn="1"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4CFD6FA-0DEF-4E30-82DA-0BAB26B4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1EE411-05BB-43B4-BF85-422243003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A48C1-57D3-4A3D-B843-6ACC41EEE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227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740D193-BF72-46A1-AFE9-DA960BAB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7352EA-4890-4FE1-97BD-8CCB09F5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EBAE269-6AC1-4BFB-8694-696AFD04DC8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67E35A4-831E-477F-9962-C62C2A649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8106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42275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529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935A1-3DFF-457D-8C70-E337C3D8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529" y="2057400"/>
            <a:ext cx="3790884" cy="3811588"/>
          </a:xfrm>
        </p:spPr>
        <p:txBody>
          <a:bodyPr/>
          <a:lstStyle>
            <a:lvl1pPr marL="216000" indent="-216000">
              <a:lnSpc>
                <a:spcPct val="90000"/>
              </a:lnSpc>
              <a:buFont typeface="Wingdings" panose="05000000000000000000" pitchFamily="2" charset="2"/>
              <a:buChar char="§"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620A17C-5577-4021-9044-146DC609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268622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with Ca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42E67-35F4-4EC2-B5B4-6D02111ED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1959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553049D-F1F2-4E3C-B0A3-D2BCB35B18A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047164" y="641101"/>
            <a:ext cx="3702877" cy="5749461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1EB1F-E7C6-4FF7-BE74-BEF6056BA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457" y="457200"/>
            <a:ext cx="3790884" cy="160020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B7143-9C17-4A62-9B23-F2717C5008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91CD4B7E-D172-41E4-BE36-64B5A7E393CD}" type="datetimeFigureOut">
              <a:rPr lang="en-US" noProof="0" smtClean="0"/>
              <a:t>11/9/2019</a:t>
            </a:fld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D0075C-AB97-4D80-BF0E-6D96D0A8F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F603CDE5-C1D8-4EDD-870F-A498BAFA520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C645043-BE6A-4D32-ACA9-AB593DA6BC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44457" y="2057400"/>
            <a:ext cx="3791456" cy="38623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D444C08-6A3A-4BFB-9494-43F3DE33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noProof="0" dirty="0"/>
              <a:t>Teach a Course</a:t>
            </a:r>
          </a:p>
        </p:txBody>
      </p:sp>
    </p:spTree>
    <p:extLst>
      <p:ext uri="{BB962C8B-B14F-4D97-AF65-F5344CB8AC3E}">
        <p14:creationId xmlns:p14="http://schemas.microsoft.com/office/powerpoint/2010/main" val="1445521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A7F1CA9-BED2-4756-8AEF-E0F68B0488B6}" type="datetime1">
              <a:rPr lang="en-US" smtClean="0"/>
              <a:pPr/>
              <a:t>11/9/2019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940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95363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6120"/>
            <a:ext cx="3703320" cy="93600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6120"/>
            <a:ext cx="3703320" cy="9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38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4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40" r:id="rId8"/>
    <p:sldLayoutId id="2147483741" r:id="rId9"/>
    <p:sldLayoutId id="2147483742" r:id="rId10"/>
    <p:sldLayoutId id="2147483739" r:id="rId11"/>
    <p:sldLayoutId id="2147483744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Picture 3" descr="people gathered around blueprints">
            <a:extLst>
              <a:ext uri="{FF2B5EF4-FFF2-40B4-BE49-F238E27FC236}">
                <a16:creationId xmlns:a16="http://schemas.microsoft.com/office/drawing/2014/main" id="{424717DA-0300-4297-B453-65314C5BEA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302" y="458611"/>
            <a:ext cx="7588885" cy="58940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42D-B507-4381-A8CB-EFA346570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cap="none" dirty="0">
                <a:solidFill>
                  <a:srgbClr val="FFFFFF"/>
                </a:solidFill>
              </a:rPr>
              <a:t>Agile Development Principles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068D-37AE-4B7D-BC75-216B123A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sz="1800" cap="none" dirty="0">
                <a:solidFill>
                  <a:schemeClr val="tx2">
                    <a:lumMod val="25000"/>
                    <a:lumOff val="75000"/>
                    <a:alpha val="75000"/>
                  </a:schemeClr>
                </a:solidFill>
              </a:rPr>
              <a:t>DevOps Training</a:t>
            </a:r>
            <a:endParaRPr lang="en-US" sz="1800" dirty="0">
              <a:solidFill>
                <a:schemeClr val="tx2">
                  <a:lumMod val="25000"/>
                  <a:lumOff val="75000"/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71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6EEA5-96B2-40ED-9A36-8E0D4B2A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252412"/>
            <a:ext cx="1011555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DF4D37-576B-4A23-B037-763CBA46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787"/>
            <a:ext cx="3648075" cy="981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E444C2-636F-4EDF-9F2B-2BA398C7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41" y="0"/>
            <a:ext cx="6735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84B65A-71B2-47D9-B70B-A8800FBBD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48" y="0"/>
            <a:ext cx="8776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30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D4E481-8F78-4E16-8F6C-43127A8F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" y="190500"/>
            <a:ext cx="5743575" cy="3055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4DE4BF-3B46-4CF7-9226-763F8BDC6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798" y="3108195"/>
            <a:ext cx="6315075" cy="33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09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03075-93A8-4ABB-971A-40CC8319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170" y="0"/>
            <a:ext cx="8919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6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A6E0D-03E4-4E48-A446-7F6772F9D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723900"/>
            <a:ext cx="93916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2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414140-C418-4955-90A0-371C870AC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279" y="0"/>
            <a:ext cx="9105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20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8F9394-1289-4E40-926A-6A59B2308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166687"/>
            <a:ext cx="5395913" cy="736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D03383-EF48-49BB-A0D0-501AFF41C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12" y="903310"/>
            <a:ext cx="8424863" cy="56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04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A96DA4-AD29-47EE-86ED-70EF9ED8E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" y="234203"/>
            <a:ext cx="3838296" cy="6943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21760-7C87-41E0-AE04-A505C0313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709" y="928568"/>
            <a:ext cx="7683138" cy="55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9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B5E73-CFC9-4E12-BABB-DCDAC15C9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56" y="300318"/>
            <a:ext cx="3089462" cy="6802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033D65-0842-408F-AF57-305709EF8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899" y="980567"/>
            <a:ext cx="8127066" cy="53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6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02A21-D45F-4B22-A79B-E0331A3BC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88" y="929061"/>
            <a:ext cx="6510338" cy="58102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88B8D-FF75-4A9A-BB96-B69596475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98" y="328240"/>
            <a:ext cx="5697177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76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B39331-F225-442E-8D6F-E565C458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60" y="0"/>
            <a:ext cx="9118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8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F1957C-241A-4BA4-8F02-D6E09C857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53" y="0"/>
            <a:ext cx="7786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95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A3C570-0538-4BA8-BA58-7D67F659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36" y="0"/>
            <a:ext cx="10249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92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EDA609-4846-4133-91DA-58F109588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5" y="490537"/>
            <a:ext cx="92773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8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371BE9-1C52-4CC6-837D-B4A9EACDB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766762"/>
            <a:ext cx="100774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0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00694C-D55A-49EC-842D-E22268B91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6" y="0"/>
            <a:ext cx="10200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42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8EDFA-A8A4-4AAD-827A-C7C2FE30B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675" y="0"/>
            <a:ext cx="9290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5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446514-3CB0-4E45-9A8F-29200FCA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011" y="0"/>
            <a:ext cx="91019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22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519A1-8DFD-46D4-8BDF-E6CAFBFF6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09575"/>
            <a:ext cx="99631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0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A7A4B-6884-4AC8-B76A-FF5C2AE9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45" y="0"/>
            <a:ext cx="9218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90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FC82BC-722C-4FC8-BED5-FF41554D1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95" y="0"/>
            <a:ext cx="9152405" cy="68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3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3893C-B1B0-4851-8C97-168E65633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47" y="0"/>
            <a:ext cx="9565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98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6842B5-F326-43A7-A785-4DB7357F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412" y="80962"/>
            <a:ext cx="94011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7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2012EB-953B-43B9-85F4-A7CC7FBD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142875"/>
            <a:ext cx="103536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65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9732DD-44C7-43FE-A1EA-31224EB6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45" y="598674"/>
            <a:ext cx="5485428" cy="4206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46CBFD-1584-442F-B7C1-80674BA12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773" y="514910"/>
            <a:ext cx="5847139" cy="40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9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C7C49D-A797-4FAE-9893-68B0C45F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519112"/>
            <a:ext cx="90963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4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78155-D98B-4DE1-AF81-334DA5B7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8" y="0"/>
            <a:ext cx="9035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9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1D90B-8380-4DA9-A155-FFCBCA56F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5" y="0"/>
            <a:ext cx="4826654" cy="1874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01FE9-71B3-44B5-83B7-39DEE409C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41" y="1512110"/>
            <a:ext cx="7866809" cy="491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07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01976-2229-45C8-9D4C-5786FED00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91" y="0"/>
            <a:ext cx="9477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85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53F59-9666-4EE2-A9DC-E7770E970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84" y="0"/>
            <a:ext cx="9202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12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A99520-C4A6-40D5-B4E8-0D62C6FBC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028" y="0"/>
            <a:ext cx="9569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5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0FD65A-E487-48D6-9A34-D3FB17CB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745" y="0"/>
            <a:ext cx="9518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38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8749757A-F3EE-48DB-B477-676447A98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19868" y="5356067"/>
            <a:ext cx="3625595" cy="1000782"/>
          </a:xfrm>
        </p:spPr>
        <p:txBody>
          <a:bodyPr/>
          <a:lstStyle/>
          <a:p>
            <a:r>
              <a:rPr lang="en-US" dirty="0"/>
              <a:t>training@laksans.com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EC38A0-3DAB-4B29-9BBE-45A9EBDB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453642"/>
            <a:ext cx="3625595" cy="4826023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3BED85-2814-4AD7-B69B-EA4DEA17F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66" y="905949"/>
            <a:ext cx="7602421" cy="4998592"/>
          </a:xfrm>
          <a:prstGeom prst="rect">
            <a:avLst/>
          </a:prstGeom>
          <a:noFill/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08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7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C3D331-578F-447A-8129-BB987412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655" y="0"/>
            <a:ext cx="679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8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7B5D7-3101-4D3E-AF12-6EA8411E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190" y="0"/>
            <a:ext cx="8539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0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A941F-7557-4769-B3B6-DAE7CA31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942975"/>
            <a:ext cx="81724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7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9F3C443-FCE5-4451-8BE9-33E4121D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EF2D5-645C-441D-B820-51B57078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946" y="0"/>
            <a:ext cx="9088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218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2F41"/>
      </a:dk2>
      <a:lt2>
        <a:srgbClr val="E2E6E8"/>
      </a:lt2>
      <a:accent1>
        <a:srgbClr val="CE7242"/>
      </a:accent1>
      <a:accent2>
        <a:srgbClr val="BC303B"/>
      </a:accent2>
      <a:accent3>
        <a:srgbClr val="CE4287"/>
      </a:accent3>
      <a:accent4>
        <a:srgbClr val="BC30AF"/>
      </a:accent4>
      <a:accent5>
        <a:srgbClr val="A042CE"/>
      </a:accent5>
      <a:accent6>
        <a:srgbClr val="6444C2"/>
      </a:accent6>
      <a:hlink>
        <a:srgbClr val="3B8AB3"/>
      </a:hlink>
      <a:folHlink>
        <a:srgbClr val="7F7F7F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03_MO - v4.pptx" id="{D5AEBA98-7BE2-4600-B726-C10F88B0D5DD}" vid="{80972332-D852-4500-B88A-BEF94A57E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0E7F611-2872-4820-B95F-32B269E9AD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225D5A-3A69-457C-B7D4-425712F5D4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AD4E0F-D5B9-4E85-A9F9-55FB534FCA93}">
  <ds:schemaRefs>
    <ds:schemaRef ds:uri="http://www.w3.org/XML/1998/namespace"/>
    <ds:schemaRef ds:uri="http://purl.org/dc/elements/1.1/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Widescreen</PresentationFormat>
  <Paragraphs>85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Corbel</vt:lpstr>
      <vt:lpstr>Gill Sans MT</vt:lpstr>
      <vt:lpstr>Wingdings</vt:lpstr>
      <vt:lpstr>Wingdings 2</vt:lpstr>
      <vt:lpstr>DividendVTI</vt:lpstr>
      <vt:lpstr>Agile Development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2019-11-05T23:15:59Z</dcterms:created>
  <dcterms:modified xsi:type="dcterms:W3CDTF">2019-11-09T13:37:48Z</dcterms:modified>
</cp:coreProperties>
</file>